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7559675" cy="106918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8B26C9-79CC-45D1-B5AC-E1365C665A6D}" v="4" dt="2025-12-02T09:46:46.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6"/>
    <p:restoredTop sz="96405"/>
  </p:normalViewPr>
  <p:slideViewPr>
    <p:cSldViewPr snapToGrid="0" snapToObjects="1">
      <p:cViewPr>
        <p:scale>
          <a:sx n="66" d="100"/>
          <a:sy n="66" d="100"/>
        </p:scale>
        <p:origin x="1792" y="-1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hur Lipanda" userId="faaa444e-d018-4e23-97d7-d960dc48a6bd" providerId="ADAL" clId="{CC8B26C9-79CC-45D1-B5AC-E1365C665A6D}"/>
    <pc:docChg chg="undo custSel modSld">
      <pc:chgData name="Arthur Lipanda" userId="faaa444e-d018-4e23-97d7-d960dc48a6bd" providerId="ADAL" clId="{CC8B26C9-79CC-45D1-B5AC-E1365C665A6D}" dt="2025-12-02T10:13:04.741" v="235" actId="20577"/>
      <pc:docMkLst>
        <pc:docMk/>
      </pc:docMkLst>
      <pc:sldChg chg="addSp delSp modSp mod">
        <pc:chgData name="Arthur Lipanda" userId="faaa444e-d018-4e23-97d7-d960dc48a6bd" providerId="ADAL" clId="{CC8B26C9-79CC-45D1-B5AC-E1365C665A6D}" dt="2025-12-02T10:13:04.741" v="235" actId="20577"/>
        <pc:sldMkLst>
          <pc:docMk/>
          <pc:sldMk cId="1345322296" sldId="256"/>
        </pc:sldMkLst>
        <pc:spChg chg="del mod">
          <ac:chgData name="Arthur Lipanda" userId="faaa444e-d018-4e23-97d7-d960dc48a6bd" providerId="ADAL" clId="{CC8B26C9-79CC-45D1-B5AC-E1365C665A6D}" dt="2025-12-02T09:46:57.048" v="206"/>
          <ac:spMkLst>
            <pc:docMk/>
            <pc:sldMk cId="1345322296" sldId="256"/>
            <ac:spMk id="2" creationId="{B68E0970-A560-976E-30CE-CD222A48E9CE}"/>
          </ac:spMkLst>
        </pc:spChg>
        <pc:spChg chg="add del mod">
          <ac:chgData name="Arthur Lipanda" userId="faaa444e-d018-4e23-97d7-d960dc48a6bd" providerId="ADAL" clId="{CC8B26C9-79CC-45D1-B5AC-E1365C665A6D}" dt="2025-12-02T09:46:46.638" v="203" actId="478"/>
          <ac:spMkLst>
            <pc:docMk/>
            <pc:sldMk cId="1345322296" sldId="256"/>
            <ac:spMk id="3" creationId="{A6F54993-C548-65FC-7C26-00AD60210723}"/>
          </ac:spMkLst>
        </pc:spChg>
        <pc:spChg chg="mod">
          <ac:chgData name="Arthur Lipanda" userId="faaa444e-d018-4e23-97d7-d960dc48a6bd" providerId="ADAL" clId="{CC8B26C9-79CC-45D1-B5AC-E1365C665A6D}" dt="2025-12-02T10:11:53.372" v="213" actId="6549"/>
          <ac:spMkLst>
            <pc:docMk/>
            <pc:sldMk cId="1345322296" sldId="256"/>
            <ac:spMk id="4" creationId="{4DA2CF80-ABEE-6F4F-8889-5C088B27D172}"/>
          </ac:spMkLst>
        </pc:spChg>
        <pc:spChg chg="mod">
          <ac:chgData name="Arthur Lipanda" userId="faaa444e-d018-4e23-97d7-d960dc48a6bd" providerId="ADAL" clId="{CC8B26C9-79CC-45D1-B5AC-E1365C665A6D}" dt="2025-12-02T09:29:04.143" v="93" actId="20577"/>
          <ac:spMkLst>
            <pc:docMk/>
            <pc:sldMk cId="1345322296" sldId="256"/>
            <ac:spMk id="32" creationId="{4B906C1A-58B3-3641-BEE1-1A9E8F0F345B}"/>
          </ac:spMkLst>
        </pc:spChg>
        <pc:spChg chg="mod">
          <ac:chgData name="Arthur Lipanda" userId="faaa444e-d018-4e23-97d7-d960dc48a6bd" providerId="ADAL" clId="{CC8B26C9-79CC-45D1-B5AC-E1365C665A6D}" dt="2025-12-02T10:13:04.741" v="235" actId="20577"/>
          <ac:spMkLst>
            <pc:docMk/>
            <pc:sldMk cId="1345322296" sldId="256"/>
            <ac:spMk id="42" creationId="{027BF235-4028-E945-BD5E-B7DDF54DD0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BW"/>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390DB8C-D36C-A448-9210-589A3B47901B}" type="datetimeFigureOut">
              <a:rPr lang="en-BW" smtClean="0"/>
              <a:t>12/02/2025</a:t>
            </a:fld>
            <a:endParaRPr lang="en-BW"/>
          </a:p>
        </p:txBody>
      </p:sp>
      <p:sp>
        <p:nvSpPr>
          <p:cNvPr id="4" name="Slide Image Placeholder 3"/>
          <p:cNvSpPr>
            <a:spLocks noGrp="1" noRot="1" noChangeAspect="1"/>
          </p:cNvSpPr>
          <p:nvPr>
            <p:ph type="sldImg" idx="2"/>
          </p:nvPr>
        </p:nvSpPr>
        <p:spPr>
          <a:xfrm>
            <a:off x="2214563" y="1241425"/>
            <a:ext cx="2368550" cy="3351213"/>
          </a:xfrm>
          <a:prstGeom prst="rect">
            <a:avLst/>
          </a:prstGeom>
          <a:noFill/>
          <a:ln w="12700">
            <a:solidFill>
              <a:prstClr val="black"/>
            </a:solidFill>
          </a:ln>
        </p:spPr>
        <p:txBody>
          <a:bodyPr vert="horz" lIns="91440" tIns="45720" rIns="91440" bIns="45720" rtlCol="0" anchor="ctr"/>
          <a:lstStyle/>
          <a:p>
            <a:endParaRPr lang="en-BW"/>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BW"/>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79F03360-02BF-B44A-88C0-0B3CF59A4211}" type="slidenum">
              <a:rPr lang="en-BW" smtClean="0"/>
              <a:t>‹#›</a:t>
            </a:fld>
            <a:endParaRPr lang="en-BW"/>
          </a:p>
        </p:txBody>
      </p:sp>
    </p:spTree>
    <p:extLst>
      <p:ext uri="{BB962C8B-B14F-4D97-AF65-F5344CB8AC3E}">
        <p14:creationId xmlns:p14="http://schemas.microsoft.com/office/powerpoint/2010/main" val="4029443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W" dirty="0"/>
          </a:p>
        </p:txBody>
      </p:sp>
      <p:sp>
        <p:nvSpPr>
          <p:cNvPr id="4" name="Slide Number Placeholder 3"/>
          <p:cNvSpPr>
            <a:spLocks noGrp="1"/>
          </p:cNvSpPr>
          <p:nvPr>
            <p:ph type="sldNum" sz="quarter" idx="5"/>
          </p:nvPr>
        </p:nvSpPr>
        <p:spPr/>
        <p:txBody>
          <a:bodyPr/>
          <a:lstStyle/>
          <a:p>
            <a:fld id="{79F03360-02BF-B44A-88C0-0B3CF59A4211}" type="slidenum">
              <a:rPr lang="en-BW" smtClean="0"/>
              <a:t>1</a:t>
            </a:fld>
            <a:endParaRPr lang="en-BW"/>
          </a:p>
        </p:txBody>
      </p:sp>
    </p:spTree>
    <p:extLst>
      <p:ext uri="{BB962C8B-B14F-4D97-AF65-F5344CB8AC3E}">
        <p14:creationId xmlns:p14="http://schemas.microsoft.com/office/powerpoint/2010/main" val="786101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98ACBA6-305D-A545-B7B8-EA97873267E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99006" y="1402930"/>
            <a:ext cx="6085574" cy="3481049"/>
          </a:xfrm>
          <a:prstGeom prst="rect">
            <a:avLst/>
          </a:prstGeom>
        </p:spPr>
      </p:pic>
      <p:pic>
        <p:nvPicPr>
          <p:cNvPr id="15" name="Picture 14">
            <a:extLst>
              <a:ext uri="{FF2B5EF4-FFF2-40B4-BE49-F238E27FC236}">
                <a16:creationId xmlns:a16="http://schemas.microsoft.com/office/drawing/2014/main" id="{E7A98130-6097-3949-854E-DD97A16A52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3615" y="1190609"/>
            <a:ext cx="7356135" cy="3693370"/>
          </a:xfrm>
          <a:prstGeom prst="rect">
            <a:avLst/>
          </a:prstGeom>
        </p:spPr>
      </p:pic>
      <p:pic>
        <p:nvPicPr>
          <p:cNvPr id="17" name="Picture 16">
            <a:extLst>
              <a:ext uri="{FF2B5EF4-FFF2-40B4-BE49-F238E27FC236}">
                <a16:creationId xmlns:a16="http://schemas.microsoft.com/office/drawing/2014/main" id="{200471D2-E150-8C4A-AD09-7E51BE8884B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33644" r="37597"/>
          <a:stretch/>
        </p:blipFill>
        <p:spPr>
          <a:xfrm>
            <a:off x="6006778" y="0"/>
            <a:ext cx="1552897" cy="1604553"/>
          </a:xfrm>
          <a:prstGeom prst="rect">
            <a:avLst/>
          </a:prstGeom>
        </p:spPr>
      </p:pic>
      <p:pic>
        <p:nvPicPr>
          <p:cNvPr id="19" name="Picture 18">
            <a:extLst>
              <a:ext uri="{FF2B5EF4-FFF2-40B4-BE49-F238E27FC236}">
                <a16:creationId xmlns:a16="http://schemas.microsoft.com/office/drawing/2014/main" id="{6F29B4F7-5987-5E4F-B82F-6A81890D435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022521" y="1193369"/>
            <a:ext cx="2202767" cy="3642102"/>
          </a:xfrm>
          <a:prstGeom prst="rect">
            <a:avLst/>
          </a:prstGeom>
        </p:spPr>
      </p:pic>
      <p:sp>
        <p:nvSpPr>
          <p:cNvPr id="16" name="Text Placeholder 10">
            <a:extLst>
              <a:ext uri="{FF2B5EF4-FFF2-40B4-BE49-F238E27FC236}">
                <a16:creationId xmlns:a16="http://schemas.microsoft.com/office/drawing/2014/main" id="{C2CA160E-FE12-3142-BBA9-1CB7F00559BD}"/>
              </a:ext>
            </a:extLst>
          </p:cNvPr>
          <p:cNvSpPr>
            <a:spLocks noGrp="1"/>
          </p:cNvSpPr>
          <p:nvPr>
            <p:ph type="body" sz="quarter" idx="12"/>
          </p:nvPr>
        </p:nvSpPr>
        <p:spPr>
          <a:xfrm>
            <a:off x="410745" y="4883979"/>
            <a:ext cx="6711950" cy="5064147"/>
          </a:xfrm>
        </p:spPr>
        <p:txBody>
          <a:bodyPr numCol="2" spcCol="108000"/>
          <a:lstStyle>
            <a:lvl1pPr marL="0" algn="l">
              <a:buFontTx/>
              <a:buNone/>
              <a:defRPr sz="1100">
                <a:solidFill>
                  <a:schemeClr val="tx1"/>
                </a:solidFill>
                <a:latin typeface="Ubuntu" panose="020B0504030602030204" pitchFamily="34" charset="0"/>
              </a:defRPr>
            </a:lvl1pPr>
            <a:lvl2pPr marL="0" algn="l">
              <a:buFontTx/>
              <a:buNone/>
              <a:defRPr sz="1100">
                <a:solidFill>
                  <a:schemeClr val="tx1"/>
                </a:solidFill>
                <a:latin typeface="Ubuntu" panose="020B0504030602030204" pitchFamily="34" charset="0"/>
              </a:defRPr>
            </a:lvl2pPr>
            <a:lvl3pPr marL="0" algn="l">
              <a:buFontTx/>
              <a:buNone/>
              <a:defRPr sz="1100">
                <a:solidFill>
                  <a:schemeClr val="tx1"/>
                </a:solidFill>
                <a:latin typeface="Ubuntu" panose="020B0504030602030204" pitchFamily="34" charset="0"/>
              </a:defRPr>
            </a:lvl3pPr>
            <a:lvl4pPr marL="0" algn="l">
              <a:buFontTx/>
              <a:buNone/>
              <a:defRPr sz="1100">
                <a:solidFill>
                  <a:schemeClr val="tx1"/>
                </a:solidFill>
                <a:latin typeface="Ubuntu" panose="020B0504030602030204" pitchFamily="34" charset="0"/>
              </a:defRPr>
            </a:lvl4pPr>
            <a:lvl5pPr marL="0" algn="l">
              <a:buFontTx/>
              <a:buNone/>
              <a:defRPr sz="1100">
                <a:solidFill>
                  <a:schemeClr val="tx1"/>
                </a:solidFill>
                <a:latin typeface="Ubuntu" panose="020B0504030602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BW" dirty="0"/>
          </a:p>
        </p:txBody>
      </p:sp>
      <p:pic>
        <p:nvPicPr>
          <p:cNvPr id="9" name="Picture 8">
            <a:extLst>
              <a:ext uri="{FF2B5EF4-FFF2-40B4-BE49-F238E27FC236}">
                <a16:creationId xmlns:a16="http://schemas.microsoft.com/office/drawing/2014/main" id="{69192A87-9E1E-1548-9E7A-7C3987CC034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611572" y="9979525"/>
            <a:ext cx="2948103" cy="485247"/>
          </a:xfrm>
          <a:prstGeom prst="rect">
            <a:avLst/>
          </a:prstGeom>
        </p:spPr>
      </p:pic>
      <p:sp>
        <p:nvSpPr>
          <p:cNvPr id="18" name="Text Placeholder 30">
            <a:extLst>
              <a:ext uri="{FF2B5EF4-FFF2-40B4-BE49-F238E27FC236}">
                <a16:creationId xmlns:a16="http://schemas.microsoft.com/office/drawing/2014/main" id="{F9FDD379-F2C5-E94D-89BB-25A79BB35563}"/>
              </a:ext>
            </a:extLst>
          </p:cNvPr>
          <p:cNvSpPr>
            <a:spLocks noGrp="1"/>
          </p:cNvSpPr>
          <p:nvPr>
            <p:ph type="body" sz="quarter" idx="15"/>
          </p:nvPr>
        </p:nvSpPr>
        <p:spPr>
          <a:xfrm>
            <a:off x="744355" y="1802526"/>
            <a:ext cx="4708633" cy="351566"/>
          </a:xfrm>
          <a:noFill/>
        </p:spPr>
        <p:txBody>
          <a:bodyPr/>
          <a:lstStyle>
            <a:lvl1pPr marL="0" indent="-116984" algn="l">
              <a:lnSpc>
                <a:spcPct val="100000"/>
              </a:lnSpc>
              <a:spcBef>
                <a:spcPts val="100"/>
              </a:spcBef>
              <a:buNone/>
              <a:defRPr sz="1800" b="1">
                <a:solidFill>
                  <a:schemeClr val="tx2"/>
                </a:solidFill>
                <a:latin typeface="Ubuntu" panose="020B0504030602030204" pitchFamily="34" charset="0"/>
              </a:defRPr>
            </a:lvl1pPr>
            <a:lvl2pPr marL="0" indent="-116984" algn="l">
              <a:lnSpc>
                <a:spcPct val="100000"/>
              </a:lnSpc>
              <a:spcBef>
                <a:spcPts val="100"/>
              </a:spcBef>
              <a:buNone/>
              <a:defRPr sz="1200" b="0">
                <a:solidFill>
                  <a:schemeClr val="tx2"/>
                </a:solidFill>
                <a:latin typeface="Ubuntu" panose="020B0504030602030204" pitchFamily="34" charset="0"/>
              </a:defRPr>
            </a:lvl2pPr>
            <a:lvl3pPr marL="0" indent="-116984" algn="l">
              <a:lnSpc>
                <a:spcPct val="100000"/>
              </a:lnSpc>
              <a:spcBef>
                <a:spcPts val="100"/>
              </a:spcBef>
              <a:buNone/>
              <a:defRPr sz="1200" b="0">
                <a:solidFill>
                  <a:schemeClr val="tx2"/>
                </a:solidFill>
                <a:latin typeface="Ubuntu" panose="020B0504030602030204" pitchFamily="34" charset="0"/>
              </a:defRPr>
            </a:lvl3pPr>
            <a:lvl4pPr marL="0" indent="-116984" algn="l">
              <a:lnSpc>
                <a:spcPct val="100000"/>
              </a:lnSpc>
              <a:spcBef>
                <a:spcPts val="100"/>
              </a:spcBef>
              <a:buNone/>
              <a:defRPr sz="1200" b="0">
                <a:solidFill>
                  <a:schemeClr val="tx2"/>
                </a:solidFill>
                <a:latin typeface="Ubuntu" panose="020B0504030602030204" pitchFamily="34" charset="0"/>
              </a:defRPr>
            </a:lvl4pPr>
            <a:lvl5pPr marL="0" indent="-116984" algn="l">
              <a:lnSpc>
                <a:spcPct val="100000"/>
              </a:lnSpc>
              <a:spcBef>
                <a:spcPts val="100"/>
              </a:spcBef>
              <a:buNone/>
              <a:defRPr sz="1200" b="0">
                <a:solidFill>
                  <a:schemeClr val="tx2"/>
                </a:solidFill>
                <a:latin typeface="Ubuntu" panose="020B0504030602030204" pitchFamily="34" charset="0"/>
              </a:defRPr>
            </a:lvl5pPr>
          </a:lstStyle>
          <a:p>
            <a:pPr lvl="0"/>
            <a:r>
              <a:rPr lang="en-GB" dirty="0"/>
              <a:t>Click to edit Master text styles</a:t>
            </a:r>
          </a:p>
          <a:p>
            <a:pPr lvl="1"/>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BW" dirty="0"/>
          </a:p>
        </p:txBody>
      </p:sp>
      <p:sp>
        <p:nvSpPr>
          <p:cNvPr id="11" name="TextBox 10">
            <a:extLst>
              <a:ext uri="{FF2B5EF4-FFF2-40B4-BE49-F238E27FC236}">
                <a16:creationId xmlns:a16="http://schemas.microsoft.com/office/drawing/2014/main" id="{C588187A-D1C5-BE4F-B417-5BE96B66DAE1}"/>
              </a:ext>
            </a:extLst>
          </p:cNvPr>
          <p:cNvSpPr txBox="1"/>
          <p:nvPr userDrawn="1"/>
        </p:nvSpPr>
        <p:spPr>
          <a:xfrm>
            <a:off x="491666" y="10203261"/>
            <a:ext cx="7144396" cy="246221"/>
          </a:xfrm>
          <a:prstGeom prst="rect">
            <a:avLst/>
          </a:prstGeom>
          <a:noFill/>
        </p:spPr>
        <p:txBody>
          <a:bodyPr wrap="square">
            <a:spAutoFit/>
          </a:bodyPr>
          <a:lstStyle/>
          <a:p>
            <a:pPr algn="l"/>
            <a:r>
              <a:rPr lang="en-BW" sz="1000" dirty="0">
                <a:solidFill>
                  <a:schemeClr val="tx1"/>
                </a:solidFill>
                <a:latin typeface="Ubuntu" panose="020B0504030602030204" pitchFamily="34" charset="0"/>
              </a:rPr>
              <a:t>Botswana • Malawi • Mauritius • Mozambique • Zambia • Zimbabwe </a:t>
            </a:r>
          </a:p>
        </p:txBody>
      </p:sp>
      <p:pic>
        <p:nvPicPr>
          <p:cNvPr id="23" name="Picture 22">
            <a:extLst>
              <a:ext uri="{FF2B5EF4-FFF2-40B4-BE49-F238E27FC236}">
                <a16:creationId xmlns:a16="http://schemas.microsoft.com/office/drawing/2014/main" id="{05B60D4D-F3B4-9D4F-AC86-A7650F634E3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0745" y="409693"/>
            <a:ext cx="3904579" cy="780916"/>
          </a:xfrm>
          <a:prstGeom prst="rect">
            <a:avLst/>
          </a:prstGeom>
        </p:spPr>
      </p:pic>
    </p:spTree>
    <p:extLst>
      <p:ext uri="{BB962C8B-B14F-4D97-AF65-F5344CB8AC3E}">
        <p14:creationId xmlns:p14="http://schemas.microsoft.com/office/powerpoint/2010/main" val="57938946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B1A9A2-8DDA-AE4B-87D7-00F4EBCA47FA}" type="datetimeFigureOut">
              <a:rPr lang="en-BW" smtClean="0"/>
              <a:t>12/02/2025</a:t>
            </a:fld>
            <a:endParaRPr lang="en-BW"/>
          </a:p>
        </p:txBody>
      </p:sp>
      <p:sp>
        <p:nvSpPr>
          <p:cNvPr id="5" name="Footer Placeholder 4"/>
          <p:cNvSpPr>
            <a:spLocks noGrp="1"/>
          </p:cNvSpPr>
          <p:nvPr>
            <p:ph type="ftr" sz="quarter" idx="11"/>
          </p:nvPr>
        </p:nvSpPr>
        <p:spPr/>
        <p:txBody>
          <a:bodyPr/>
          <a:lstStyle/>
          <a:p>
            <a:endParaRPr lang="en-BW"/>
          </a:p>
        </p:txBody>
      </p:sp>
      <p:sp>
        <p:nvSpPr>
          <p:cNvPr id="6" name="Slide Number Placeholder 5"/>
          <p:cNvSpPr>
            <a:spLocks noGrp="1"/>
          </p:cNvSpPr>
          <p:nvPr>
            <p:ph type="sldNum" sz="quarter" idx="12"/>
          </p:nvPr>
        </p:nvSpPr>
        <p:spPr/>
        <p:txBody>
          <a:bodyPr/>
          <a:lstStyle/>
          <a:p>
            <a:fld id="{A652A366-2D6F-7C42-B7DF-BF9F0659F0D5}" type="slidenum">
              <a:rPr lang="en-BW" smtClean="0"/>
              <a:t>‹#›</a:t>
            </a:fld>
            <a:endParaRPr lang="en-BW"/>
          </a:p>
        </p:txBody>
      </p:sp>
    </p:spTree>
    <p:extLst>
      <p:ext uri="{BB962C8B-B14F-4D97-AF65-F5344CB8AC3E}">
        <p14:creationId xmlns:p14="http://schemas.microsoft.com/office/powerpoint/2010/main" val="413621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B1A9A2-8DDA-AE4B-87D7-00F4EBCA47FA}" type="datetimeFigureOut">
              <a:rPr lang="en-BW" smtClean="0"/>
              <a:t>12/02/2025</a:t>
            </a:fld>
            <a:endParaRPr lang="en-BW"/>
          </a:p>
        </p:txBody>
      </p:sp>
      <p:sp>
        <p:nvSpPr>
          <p:cNvPr id="5" name="Footer Placeholder 4"/>
          <p:cNvSpPr>
            <a:spLocks noGrp="1"/>
          </p:cNvSpPr>
          <p:nvPr>
            <p:ph type="ftr" sz="quarter" idx="11"/>
          </p:nvPr>
        </p:nvSpPr>
        <p:spPr/>
        <p:txBody>
          <a:bodyPr/>
          <a:lstStyle/>
          <a:p>
            <a:endParaRPr lang="en-BW"/>
          </a:p>
        </p:txBody>
      </p:sp>
      <p:sp>
        <p:nvSpPr>
          <p:cNvPr id="6" name="Slide Number Placeholder 5"/>
          <p:cNvSpPr>
            <a:spLocks noGrp="1"/>
          </p:cNvSpPr>
          <p:nvPr>
            <p:ph type="sldNum" sz="quarter" idx="12"/>
          </p:nvPr>
        </p:nvSpPr>
        <p:spPr/>
        <p:txBody>
          <a:bodyPr/>
          <a:lstStyle/>
          <a:p>
            <a:fld id="{A652A366-2D6F-7C42-B7DF-BF9F0659F0D5}" type="slidenum">
              <a:rPr lang="en-BW" smtClean="0"/>
              <a:t>‹#›</a:t>
            </a:fld>
            <a:endParaRPr lang="en-BW"/>
          </a:p>
        </p:txBody>
      </p:sp>
    </p:spTree>
    <p:extLst>
      <p:ext uri="{BB962C8B-B14F-4D97-AF65-F5344CB8AC3E}">
        <p14:creationId xmlns:p14="http://schemas.microsoft.com/office/powerpoint/2010/main" val="46956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B1A9A2-8DDA-AE4B-87D7-00F4EBCA47FA}" type="datetimeFigureOut">
              <a:rPr lang="en-BW" smtClean="0"/>
              <a:t>12/02/2025</a:t>
            </a:fld>
            <a:endParaRPr lang="en-BW"/>
          </a:p>
        </p:txBody>
      </p:sp>
      <p:sp>
        <p:nvSpPr>
          <p:cNvPr id="5" name="Footer Placeholder 4"/>
          <p:cNvSpPr>
            <a:spLocks noGrp="1"/>
          </p:cNvSpPr>
          <p:nvPr>
            <p:ph type="ftr" sz="quarter" idx="11"/>
          </p:nvPr>
        </p:nvSpPr>
        <p:spPr/>
        <p:txBody>
          <a:bodyPr/>
          <a:lstStyle/>
          <a:p>
            <a:endParaRPr lang="en-BW"/>
          </a:p>
        </p:txBody>
      </p:sp>
      <p:sp>
        <p:nvSpPr>
          <p:cNvPr id="6" name="Slide Number Placeholder 5"/>
          <p:cNvSpPr>
            <a:spLocks noGrp="1"/>
          </p:cNvSpPr>
          <p:nvPr>
            <p:ph type="sldNum" sz="quarter" idx="12"/>
          </p:nvPr>
        </p:nvSpPr>
        <p:spPr/>
        <p:txBody>
          <a:bodyPr/>
          <a:lstStyle/>
          <a:p>
            <a:fld id="{A652A366-2D6F-7C42-B7DF-BF9F0659F0D5}" type="slidenum">
              <a:rPr lang="en-BW" smtClean="0"/>
              <a:t>‹#›</a:t>
            </a:fld>
            <a:endParaRPr lang="en-BW"/>
          </a:p>
        </p:txBody>
      </p:sp>
    </p:spTree>
    <p:extLst>
      <p:ext uri="{BB962C8B-B14F-4D97-AF65-F5344CB8AC3E}">
        <p14:creationId xmlns:p14="http://schemas.microsoft.com/office/powerpoint/2010/main" val="257638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9B1A9A2-8DDA-AE4B-87D7-00F4EBCA47FA}" type="datetimeFigureOut">
              <a:rPr lang="en-BW" smtClean="0"/>
              <a:t>12/02/2025</a:t>
            </a:fld>
            <a:endParaRPr lang="en-BW"/>
          </a:p>
        </p:txBody>
      </p:sp>
      <p:sp>
        <p:nvSpPr>
          <p:cNvPr id="5" name="Footer Placeholder 4"/>
          <p:cNvSpPr>
            <a:spLocks noGrp="1"/>
          </p:cNvSpPr>
          <p:nvPr>
            <p:ph type="ftr" sz="quarter" idx="11"/>
          </p:nvPr>
        </p:nvSpPr>
        <p:spPr/>
        <p:txBody>
          <a:bodyPr/>
          <a:lstStyle/>
          <a:p>
            <a:endParaRPr lang="en-BW"/>
          </a:p>
        </p:txBody>
      </p:sp>
      <p:sp>
        <p:nvSpPr>
          <p:cNvPr id="6" name="Slide Number Placeholder 5"/>
          <p:cNvSpPr>
            <a:spLocks noGrp="1"/>
          </p:cNvSpPr>
          <p:nvPr>
            <p:ph type="sldNum" sz="quarter" idx="12"/>
          </p:nvPr>
        </p:nvSpPr>
        <p:spPr/>
        <p:txBody>
          <a:bodyPr/>
          <a:lstStyle/>
          <a:p>
            <a:fld id="{A652A366-2D6F-7C42-B7DF-BF9F0659F0D5}" type="slidenum">
              <a:rPr lang="en-BW" smtClean="0"/>
              <a:t>‹#›</a:t>
            </a:fld>
            <a:endParaRPr lang="en-BW"/>
          </a:p>
        </p:txBody>
      </p:sp>
    </p:spTree>
    <p:extLst>
      <p:ext uri="{BB962C8B-B14F-4D97-AF65-F5344CB8AC3E}">
        <p14:creationId xmlns:p14="http://schemas.microsoft.com/office/powerpoint/2010/main" val="227325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9B1A9A2-8DDA-AE4B-87D7-00F4EBCA47FA}" type="datetimeFigureOut">
              <a:rPr lang="en-BW" smtClean="0"/>
              <a:t>12/02/2025</a:t>
            </a:fld>
            <a:endParaRPr lang="en-BW"/>
          </a:p>
        </p:txBody>
      </p:sp>
      <p:sp>
        <p:nvSpPr>
          <p:cNvPr id="6" name="Footer Placeholder 5"/>
          <p:cNvSpPr>
            <a:spLocks noGrp="1"/>
          </p:cNvSpPr>
          <p:nvPr>
            <p:ph type="ftr" sz="quarter" idx="11"/>
          </p:nvPr>
        </p:nvSpPr>
        <p:spPr/>
        <p:txBody>
          <a:bodyPr/>
          <a:lstStyle/>
          <a:p>
            <a:endParaRPr lang="en-BW"/>
          </a:p>
        </p:txBody>
      </p:sp>
      <p:sp>
        <p:nvSpPr>
          <p:cNvPr id="7" name="Slide Number Placeholder 6"/>
          <p:cNvSpPr>
            <a:spLocks noGrp="1"/>
          </p:cNvSpPr>
          <p:nvPr>
            <p:ph type="sldNum" sz="quarter" idx="12"/>
          </p:nvPr>
        </p:nvSpPr>
        <p:spPr/>
        <p:txBody>
          <a:bodyPr/>
          <a:lstStyle/>
          <a:p>
            <a:fld id="{A652A366-2D6F-7C42-B7DF-BF9F0659F0D5}" type="slidenum">
              <a:rPr lang="en-BW" smtClean="0"/>
              <a:t>‹#›</a:t>
            </a:fld>
            <a:endParaRPr lang="en-BW"/>
          </a:p>
        </p:txBody>
      </p:sp>
    </p:spTree>
    <p:extLst>
      <p:ext uri="{BB962C8B-B14F-4D97-AF65-F5344CB8AC3E}">
        <p14:creationId xmlns:p14="http://schemas.microsoft.com/office/powerpoint/2010/main" val="67194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9B1A9A2-8DDA-AE4B-87D7-00F4EBCA47FA}" type="datetimeFigureOut">
              <a:rPr lang="en-BW" smtClean="0"/>
              <a:t>12/02/2025</a:t>
            </a:fld>
            <a:endParaRPr lang="en-BW"/>
          </a:p>
        </p:txBody>
      </p:sp>
      <p:sp>
        <p:nvSpPr>
          <p:cNvPr id="8" name="Footer Placeholder 7"/>
          <p:cNvSpPr>
            <a:spLocks noGrp="1"/>
          </p:cNvSpPr>
          <p:nvPr>
            <p:ph type="ftr" sz="quarter" idx="11"/>
          </p:nvPr>
        </p:nvSpPr>
        <p:spPr/>
        <p:txBody>
          <a:bodyPr/>
          <a:lstStyle/>
          <a:p>
            <a:endParaRPr lang="en-BW"/>
          </a:p>
        </p:txBody>
      </p:sp>
      <p:sp>
        <p:nvSpPr>
          <p:cNvPr id="9" name="Slide Number Placeholder 8"/>
          <p:cNvSpPr>
            <a:spLocks noGrp="1"/>
          </p:cNvSpPr>
          <p:nvPr>
            <p:ph type="sldNum" sz="quarter" idx="12"/>
          </p:nvPr>
        </p:nvSpPr>
        <p:spPr/>
        <p:txBody>
          <a:bodyPr/>
          <a:lstStyle/>
          <a:p>
            <a:fld id="{A652A366-2D6F-7C42-B7DF-BF9F0659F0D5}" type="slidenum">
              <a:rPr lang="en-BW" smtClean="0"/>
              <a:t>‹#›</a:t>
            </a:fld>
            <a:endParaRPr lang="en-BW"/>
          </a:p>
        </p:txBody>
      </p:sp>
    </p:spTree>
    <p:extLst>
      <p:ext uri="{BB962C8B-B14F-4D97-AF65-F5344CB8AC3E}">
        <p14:creationId xmlns:p14="http://schemas.microsoft.com/office/powerpoint/2010/main" val="185149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9B1A9A2-8DDA-AE4B-87D7-00F4EBCA47FA}" type="datetimeFigureOut">
              <a:rPr lang="en-BW" smtClean="0"/>
              <a:t>12/02/2025</a:t>
            </a:fld>
            <a:endParaRPr lang="en-BW"/>
          </a:p>
        </p:txBody>
      </p:sp>
      <p:sp>
        <p:nvSpPr>
          <p:cNvPr id="4" name="Footer Placeholder 3"/>
          <p:cNvSpPr>
            <a:spLocks noGrp="1"/>
          </p:cNvSpPr>
          <p:nvPr>
            <p:ph type="ftr" sz="quarter" idx="11"/>
          </p:nvPr>
        </p:nvSpPr>
        <p:spPr/>
        <p:txBody>
          <a:bodyPr/>
          <a:lstStyle/>
          <a:p>
            <a:endParaRPr lang="en-BW"/>
          </a:p>
        </p:txBody>
      </p:sp>
      <p:sp>
        <p:nvSpPr>
          <p:cNvPr id="5" name="Slide Number Placeholder 4"/>
          <p:cNvSpPr>
            <a:spLocks noGrp="1"/>
          </p:cNvSpPr>
          <p:nvPr>
            <p:ph type="sldNum" sz="quarter" idx="12"/>
          </p:nvPr>
        </p:nvSpPr>
        <p:spPr/>
        <p:txBody>
          <a:bodyPr/>
          <a:lstStyle/>
          <a:p>
            <a:fld id="{A652A366-2D6F-7C42-B7DF-BF9F0659F0D5}" type="slidenum">
              <a:rPr lang="en-BW" smtClean="0"/>
              <a:t>‹#›</a:t>
            </a:fld>
            <a:endParaRPr lang="en-BW"/>
          </a:p>
        </p:txBody>
      </p:sp>
    </p:spTree>
    <p:extLst>
      <p:ext uri="{BB962C8B-B14F-4D97-AF65-F5344CB8AC3E}">
        <p14:creationId xmlns:p14="http://schemas.microsoft.com/office/powerpoint/2010/main" val="47135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1A9A2-8DDA-AE4B-87D7-00F4EBCA47FA}" type="datetimeFigureOut">
              <a:rPr lang="en-BW" smtClean="0"/>
              <a:t>12/02/2025</a:t>
            </a:fld>
            <a:endParaRPr lang="en-BW"/>
          </a:p>
        </p:txBody>
      </p:sp>
      <p:sp>
        <p:nvSpPr>
          <p:cNvPr id="3" name="Footer Placeholder 2"/>
          <p:cNvSpPr>
            <a:spLocks noGrp="1"/>
          </p:cNvSpPr>
          <p:nvPr>
            <p:ph type="ftr" sz="quarter" idx="11"/>
          </p:nvPr>
        </p:nvSpPr>
        <p:spPr/>
        <p:txBody>
          <a:bodyPr/>
          <a:lstStyle/>
          <a:p>
            <a:endParaRPr lang="en-BW"/>
          </a:p>
        </p:txBody>
      </p:sp>
      <p:sp>
        <p:nvSpPr>
          <p:cNvPr id="4" name="Slide Number Placeholder 3"/>
          <p:cNvSpPr>
            <a:spLocks noGrp="1"/>
          </p:cNvSpPr>
          <p:nvPr>
            <p:ph type="sldNum" sz="quarter" idx="12"/>
          </p:nvPr>
        </p:nvSpPr>
        <p:spPr/>
        <p:txBody>
          <a:bodyPr/>
          <a:lstStyle/>
          <a:p>
            <a:fld id="{A652A366-2D6F-7C42-B7DF-BF9F0659F0D5}" type="slidenum">
              <a:rPr lang="en-BW" smtClean="0"/>
              <a:t>‹#›</a:t>
            </a:fld>
            <a:endParaRPr lang="en-BW"/>
          </a:p>
        </p:txBody>
      </p:sp>
    </p:spTree>
    <p:extLst>
      <p:ext uri="{BB962C8B-B14F-4D97-AF65-F5344CB8AC3E}">
        <p14:creationId xmlns:p14="http://schemas.microsoft.com/office/powerpoint/2010/main" val="175157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19B1A9A2-8DDA-AE4B-87D7-00F4EBCA47FA}" type="datetimeFigureOut">
              <a:rPr lang="en-BW" smtClean="0"/>
              <a:t>12/02/2025</a:t>
            </a:fld>
            <a:endParaRPr lang="en-BW"/>
          </a:p>
        </p:txBody>
      </p:sp>
      <p:sp>
        <p:nvSpPr>
          <p:cNvPr id="6" name="Footer Placeholder 5"/>
          <p:cNvSpPr>
            <a:spLocks noGrp="1"/>
          </p:cNvSpPr>
          <p:nvPr>
            <p:ph type="ftr" sz="quarter" idx="11"/>
          </p:nvPr>
        </p:nvSpPr>
        <p:spPr/>
        <p:txBody>
          <a:bodyPr/>
          <a:lstStyle/>
          <a:p>
            <a:endParaRPr lang="en-BW"/>
          </a:p>
        </p:txBody>
      </p:sp>
      <p:sp>
        <p:nvSpPr>
          <p:cNvPr id="7" name="Slide Number Placeholder 6"/>
          <p:cNvSpPr>
            <a:spLocks noGrp="1"/>
          </p:cNvSpPr>
          <p:nvPr>
            <p:ph type="sldNum" sz="quarter" idx="12"/>
          </p:nvPr>
        </p:nvSpPr>
        <p:spPr/>
        <p:txBody>
          <a:bodyPr/>
          <a:lstStyle/>
          <a:p>
            <a:fld id="{A652A366-2D6F-7C42-B7DF-BF9F0659F0D5}" type="slidenum">
              <a:rPr lang="en-BW" smtClean="0"/>
              <a:t>‹#›</a:t>
            </a:fld>
            <a:endParaRPr lang="en-BW"/>
          </a:p>
        </p:txBody>
      </p:sp>
    </p:spTree>
    <p:extLst>
      <p:ext uri="{BB962C8B-B14F-4D97-AF65-F5344CB8AC3E}">
        <p14:creationId xmlns:p14="http://schemas.microsoft.com/office/powerpoint/2010/main" val="169798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19B1A9A2-8DDA-AE4B-87D7-00F4EBCA47FA}" type="datetimeFigureOut">
              <a:rPr lang="en-BW" smtClean="0"/>
              <a:t>12/02/2025</a:t>
            </a:fld>
            <a:endParaRPr lang="en-BW"/>
          </a:p>
        </p:txBody>
      </p:sp>
      <p:sp>
        <p:nvSpPr>
          <p:cNvPr id="6" name="Footer Placeholder 5"/>
          <p:cNvSpPr>
            <a:spLocks noGrp="1"/>
          </p:cNvSpPr>
          <p:nvPr>
            <p:ph type="ftr" sz="quarter" idx="11"/>
          </p:nvPr>
        </p:nvSpPr>
        <p:spPr/>
        <p:txBody>
          <a:bodyPr/>
          <a:lstStyle/>
          <a:p>
            <a:endParaRPr lang="en-BW"/>
          </a:p>
        </p:txBody>
      </p:sp>
      <p:sp>
        <p:nvSpPr>
          <p:cNvPr id="7" name="Slide Number Placeholder 6"/>
          <p:cNvSpPr>
            <a:spLocks noGrp="1"/>
          </p:cNvSpPr>
          <p:nvPr>
            <p:ph type="sldNum" sz="quarter" idx="12"/>
          </p:nvPr>
        </p:nvSpPr>
        <p:spPr/>
        <p:txBody>
          <a:bodyPr/>
          <a:lstStyle/>
          <a:p>
            <a:fld id="{A652A366-2D6F-7C42-B7DF-BF9F0659F0D5}" type="slidenum">
              <a:rPr lang="en-BW" smtClean="0"/>
              <a:t>‹#›</a:t>
            </a:fld>
            <a:endParaRPr lang="en-BW"/>
          </a:p>
        </p:txBody>
      </p:sp>
    </p:spTree>
    <p:extLst>
      <p:ext uri="{BB962C8B-B14F-4D97-AF65-F5344CB8AC3E}">
        <p14:creationId xmlns:p14="http://schemas.microsoft.com/office/powerpoint/2010/main" val="414918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19B1A9A2-8DDA-AE4B-87D7-00F4EBCA47FA}" type="datetimeFigureOut">
              <a:rPr lang="en-BW" smtClean="0"/>
              <a:t>12/02/2025</a:t>
            </a:fld>
            <a:endParaRPr lang="en-BW"/>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BW"/>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652A366-2D6F-7C42-B7DF-BF9F0659F0D5}" type="slidenum">
              <a:rPr lang="en-BW" smtClean="0"/>
              <a:t>‹#›</a:t>
            </a:fld>
            <a:endParaRPr lang="en-BW"/>
          </a:p>
        </p:txBody>
      </p:sp>
      <p:sp>
        <p:nvSpPr>
          <p:cNvPr id="8" name="TextBox 7">
            <a:extLst>
              <a:ext uri="{FF2B5EF4-FFF2-40B4-BE49-F238E27FC236}">
                <a16:creationId xmlns:a16="http://schemas.microsoft.com/office/drawing/2014/main" id="{A7AE19AA-C682-5021-CBD8-257A02B45487}"/>
              </a:ext>
            </a:extLst>
          </p:cNvPr>
          <p:cNvSpPr txBox="1"/>
          <p:nvPr userDrawn="1">
            <p:extLst>
              <p:ext uri="{1162E1C5-73C7-4A58-AE30-91384D911F3F}">
                <p184:classification xmlns:p184="http://schemas.microsoft.com/office/powerpoint/2018/4/main" val="ftr"/>
              </p:ext>
            </p:extLst>
          </p:nvPr>
        </p:nvSpPr>
        <p:spPr>
          <a:xfrm>
            <a:off x="63500" y="10475913"/>
            <a:ext cx="676275" cy="152400"/>
          </a:xfrm>
          <a:prstGeom prst="rect">
            <a:avLst/>
          </a:prstGeom>
        </p:spPr>
        <p:txBody>
          <a:bodyPr horzOverflow="overflow" lIns="0" tIns="0" rIns="0" bIns="0">
            <a:spAutoFit/>
          </a:bodyPr>
          <a:lstStyle/>
          <a:p>
            <a:pPr algn="l"/>
            <a:r>
              <a:rPr lang="en-US" sz="1000">
                <a:solidFill>
                  <a:srgbClr val="008000"/>
                </a:solidFill>
                <a:latin typeface="Calibri" panose="020F0502020204030204" pitchFamily="34" charset="0"/>
                <a:cs typeface="Calibri" panose="020F0502020204030204" pitchFamily="34" charset="0"/>
              </a:rPr>
              <a:t>Unrestricted</a:t>
            </a:r>
          </a:p>
        </p:txBody>
      </p:sp>
    </p:spTree>
    <p:extLst>
      <p:ext uri="{BB962C8B-B14F-4D97-AF65-F5344CB8AC3E}">
        <p14:creationId xmlns:p14="http://schemas.microsoft.com/office/powerpoint/2010/main" val="1863156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1">
            <a:extLst>
              <a:ext uri="{FF2B5EF4-FFF2-40B4-BE49-F238E27FC236}">
                <a16:creationId xmlns:a16="http://schemas.microsoft.com/office/drawing/2014/main" id="{027BF235-4028-E945-BD5E-B7DDF54DD023}"/>
              </a:ext>
            </a:extLst>
          </p:cNvPr>
          <p:cNvSpPr>
            <a:spLocks noGrp="1"/>
          </p:cNvSpPr>
          <p:nvPr>
            <p:ph type="body" sz="quarter" idx="12"/>
          </p:nvPr>
        </p:nvSpPr>
        <p:spPr>
          <a:xfrm>
            <a:off x="173259" y="4862453"/>
            <a:ext cx="7209314" cy="4998720"/>
          </a:xfrm>
        </p:spPr>
        <p:txBody>
          <a:bodyPr lIns="90000" spcCol="108000">
            <a:noAutofit/>
          </a:bodyPr>
          <a:lstStyle/>
          <a:p>
            <a:pPr>
              <a:tabLst>
                <a:tab pos="72000" algn="l"/>
              </a:tabLst>
            </a:pPr>
            <a:r>
              <a:rPr lang="en-GB" sz="900" b="1" i="0" dirty="0">
                <a:solidFill>
                  <a:schemeClr val="accent1"/>
                </a:solidFill>
                <a:effectLst/>
                <a:latin typeface="Ubuntu" panose="020B0504030602030204" pitchFamily="34" charset="0"/>
              </a:rPr>
              <a:t>Key Responsibilities </a:t>
            </a:r>
          </a:p>
          <a:p>
            <a:pPr marL="171450" indent="-171450">
              <a:buClr>
                <a:srgbClr val="92D050"/>
              </a:buClr>
              <a:buFont typeface="Arial" panose="020B0604020202020204" pitchFamily="34" charset="0"/>
              <a:buChar char="•"/>
              <a:tabLst>
                <a:tab pos="72000" algn="l"/>
              </a:tabLst>
            </a:pPr>
            <a:r>
              <a:rPr lang="en-US" sz="900" dirty="0"/>
              <a:t>Design and develop BI solutions for reporting and analytics.</a:t>
            </a:r>
          </a:p>
          <a:p>
            <a:pPr marL="171450" indent="-171450">
              <a:buClr>
                <a:srgbClr val="92D050"/>
              </a:buClr>
              <a:buFont typeface="Arial" panose="020B0604020202020204" pitchFamily="34" charset="0"/>
              <a:buChar char="•"/>
              <a:tabLst>
                <a:tab pos="72000" algn="l"/>
              </a:tabLst>
            </a:pPr>
            <a:r>
              <a:rPr lang="en-US" sz="900" dirty="0"/>
              <a:t>Build accurate data models and support ETL processes.</a:t>
            </a:r>
          </a:p>
          <a:p>
            <a:pPr marL="171450" indent="-171450">
              <a:buClr>
                <a:srgbClr val="92D050"/>
              </a:buClr>
              <a:buFont typeface="Arial" panose="020B0604020202020204" pitchFamily="34" charset="0"/>
              <a:buChar char="•"/>
              <a:tabLst>
                <a:tab pos="72000" algn="l"/>
              </a:tabLst>
            </a:pPr>
            <a:r>
              <a:rPr lang="en-US" sz="900" dirty="0"/>
              <a:t>Collaborate with business units to understand objectives and deliver insight-driven BI outputs.</a:t>
            </a:r>
          </a:p>
          <a:p>
            <a:pPr marL="171450" indent="-171450">
              <a:buClr>
                <a:srgbClr val="92D050"/>
              </a:buClr>
              <a:buFont typeface="Arial" panose="020B0604020202020204" pitchFamily="34" charset="0"/>
              <a:buChar char="•"/>
              <a:tabLst>
                <a:tab pos="72000" algn="l"/>
              </a:tabLst>
            </a:pPr>
            <a:r>
              <a:rPr lang="en-US" sz="900" dirty="0"/>
              <a:t>Develop interactive dashboards to present KPIs and other insights.</a:t>
            </a:r>
          </a:p>
          <a:p>
            <a:pPr marL="171450" indent="-171450">
              <a:buClr>
                <a:srgbClr val="92D050"/>
              </a:buClr>
              <a:buFont typeface="Arial" panose="020B0604020202020204" pitchFamily="34" charset="0"/>
              <a:buChar char="•"/>
              <a:tabLst>
                <a:tab pos="72000" algn="l"/>
              </a:tabLst>
            </a:pPr>
            <a:r>
              <a:rPr lang="en-US" sz="900" dirty="0"/>
              <a:t>Monitor, optimize, and secure BI systems.</a:t>
            </a:r>
          </a:p>
          <a:p>
            <a:pPr marL="171450" indent="-171450">
              <a:buClr>
                <a:srgbClr val="92D050"/>
              </a:buClr>
              <a:buFont typeface="Arial" panose="020B0604020202020204" pitchFamily="34" charset="0"/>
              <a:buChar char="•"/>
              <a:tabLst>
                <a:tab pos="72000" algn="l"/>
              </a:tabLst>
            </a:pPr>
            <a:r>
              <a:rPr lang="en-US" sz="900" dirty="0"/>
              <a:t>Prepare documentation for BI processes and models.</a:t>
            </a:r>
          </a:p>
          <a:p>
            <a:pPr marL="171450" indent="-171450">
              <a:buClr>
                <a:srgbClr val="92D050"/>
              </a:buClr>
              <a:buFont typeface="Arial" panose="020B0604020202020204" pitchFamily="34" charset="0"/>
              <a:buChar char="•"/>
              <a:tabLst>
                <a:tab pos="72000" algn="l"/>
              </a:tabLst>
            </a:pPr>
            <a:r>
              <a:rPr lang="en-US" sz="900" dirty="0"/>
              <a:t>Train end-users and ensure compliance with data governance and regulatory requirements.</a:t>
            </a:r>
          </a:p>
          <a:p>
            <a:pPr indent="0">
              <a:buClr>
                <a:srgbClr val="92D050"/>
              </a:buClr>
              <a:tabLst>
                <a:tab pos="72000" algn="l"/>
              </a:tabLst>
            </a:pPr>
            <a:r>
              <a:rPr lang="en-GB" sz="900" b="1" i="0" dirty="0">
                <a:solidFill>
                  <a:schemeClr val="accent1"/>
                </a:solidFill>
                <a:effectLst/>
                <a:latin typeface="Ubuntu" panose="020B0504030602030204" pitchFamily="34" charset="0"/>
              </a:rPr>
              <a:t>Skills, Knowledge, and Competencies: </a:t>
            </a:r>
          </a:p>
          <a:p>
            <a:pPr indent="0">
              <a:buClr>
                <a:srgbClr val="92D050"/>
              </a:buClr>
              <a:tabLst>
                <a:tab pos="72000" algn="l"/>
              </a:tabLst>
            </a:pPr>
            <a:r>
              <a:rPr lang="en-US" sz="1200" b="1" dirty="0"/>
              <a:t>Technical Skills</a:t>
            </a:r>
          </a:p>
          <a:p>
            <a:pPr marL="171450" indent="-171450">
              <a:buClr>
                <a:srgbClr val="92D050"/>
              </a:buClr>
              <a:buFont typeface="Arial" panose="020B0604020202020204" pitchFamily="34" charset="0"/>
              <a:buChar char="•"/>
              <a:tabLst>
                <a:tab pos="72000" algn="l"/>
              </a:tabLst>
            </a:pPr>
            <a:r>
              <a:rPr lang="en-US" sz="900" dirty="0"/>
              <a:t>Strong understanding of financial instruments, markets, statements, ratios, and valuation methods.</a:t>
            </a:r>
          </a:p>
          <a:p>
            <a:pPr marL="171450" indent="-171450">
              <a:buClr>
                <a:srgbClr val="92D050"/>
              </a:buClr>
              <a:buFont typeface="Arial" panose="020B0604020202020204" pitchFamily="34" charset="0"/>
              <a:buChar char="•"/>
              <a:tabLst>
                <a:tab pos="72000" algn="l"/>
              </a:tabLst>
            </a:pPr>
            <a:r>
              <a:rPr lang="en-US" sz="900" dirty="0"/>
              <a:t>Knowledge of risk management concepts and regulatory frameworks.</a:t>
            </a:r>
          </a:p>
          <a:p>
            <a:pPr marL="171450" indent="-171450">
              <a:buClr>
                <a:srgbClr val="92D050"/>
              </a:buClr>
              <a:buFont typeface="Arial" panose="020B0604020202020204" pitchFamily="34" charset="0"/>
              <a:buChar char="•"/>
              <a:tabLst>
                <a:tab pos="72000" algn="l"/>
              </a:tabLst>
            </a:pPr>
            <a:r>
              <a:rPr lang="en-US" sz="900" dirty="0"/>
              <a:t>Expertise in conceptual and logical data model design.</a:t>
            </a:r>
          </a:p>
          <a:p>
            <a:pPr marL="171450" indent="-171450">
              <a:buClr>
                <a:srgbClr val="92D050"/>
              </a:buClr>
              <a:buFont typeface="Arial" panose="020B0604020202020204" pitchFamily="34" charset="0"/>
              <a:buChar char="•"/>
              <a:tabLst>
                <a:tab pos="72000" algn="l"/>
              </a:tabLst>
            </a:pPr>
            <a:r>
              <a:rPr lang="en-US" sz="900" dirty="0"/>
              <a:t>Solid understanding of DWH concepts and ETL processes.</a:t>
            </a:r>
          </a:p>
          <a:p>
            <a:pPr marL="171450" indent="-171450">
              <a:buClr>
                <a:srgbClr val="92D050"/>
              </a:buClr>
              <a:buFont typeface="Arial" panose="020B0604020202020204" pitchFamily="34" charset="0"/>
              <a:buChar char="•"/>
              <a:tabLst>
                <a:tab pos="72000" algn="l"/>
              </a:tabLst>
            </a:pPr>
            <a:r>
              <a:rPr lang="en-US" sz="900" dirty="0"/>
              <a:t>Proficiency with SQL, PostgreSQL, Oracle, or NoSQL databases.</a:t>
            </a:r>
          </a:p>
          <a:p>
            <a:pPr marL="171450" indent="-171450">
              <a:buClr>
                <a:srgbClr val="92D050"/>
              </a:buClr>
              <a:buFont typeface="Arial" panose="020B0604020202020204" pitchFamily="34" charset="0"/>
              <a:buChar char="•"/>
              <a:tabLst>
                <a:tab pos="72000" algn="l"/>
              </a:tabLst>
            </a:pPr>
            <a:r>
              <a:rPr lang="en-US" sz="900" dirty="0"/>
              <a:t>Proficient in Python or R.</a:t>
            </a:r>
          </a:p>
          <a:p>
            <a:pPr marL="171450" indent="-171450">
              <a:buClr>
                <a:srgbClr val="92D050"/>
              </a:buClr>
              <a:buFont typeface="Arial" panose="020B0604020202020204" pitchFamily="34" charset="0"/>
              <a:buChar char="•"/>
              <a:tabLst>
                <a:tab pos="72000" algn="l"/>
              </a:tabLst>
            </a:pPr>
            <a:r>
              <a:rPr lang="en-US" sz="900" dirty="0"/>
              <a:t>Skilled with analysis tools (pandas, NumPy) and visualization tools (Tableau, Power BI, matplotlib).</a:t>
            </a:r>
          </a:p>
          <a:p>
            <a:pPr marL="171450" indent="-171450">
              <a:buClr>
                <a:srgbClr val="92D050"/>
              </a:buClr>
              <a:buFont typeface="Arial" panose="020B0604020202020204" pitchFamily="34" charset="0"/>
              <a:buChar char="•"/>
              <a:tabLst>
                <a:tab pos="72000" algn="l"/>
              </a:tabLst>
            </a:pPr>
            <a:r>
              <a:rPr lang="en-US" sz="900" dirty="0"/>
              <a:t>Hands-on ML capability including classification, regression, clustering, forecasting, feature engineering, tuning, and deployment using scikit-learn, TensorFlow, or </a:t>
            </a:r>
            <a:r>
              <a:rPr lang="en-US" sz="900" dirty="0" err="1"/>
              <a:t>PyTorch</a:t>
            </a:r>
            <a:r>
              <a:rPr lang="en-US" sz="900" dirty="0"/>
              <a:t>.</a:t>
            </a:r>
          </a:p>
          <a:p>
            <a:pPr marL="171450" indent="-171450">
              <a:buClr>
                <a:srgbClr val="92D050"/>
              </a:buClr>
              <a:buFont typeface="Arial" panose="020B0604020202020204" pitchFamily="34" charset="0"/>
              <a:buChar char="•"/>
              <a:tabLst>
                <a:tab pos="72000" algn="l"/>
              </a:tabLst>
            </a:pPr>
            <a:r>
              <a:rPr lang="en-US" sz="900" dirty="0"/>
              <a:t>Experience building predictive analytics solutions.</a:t>
            </a:r>
          </a:p>
          <a:p>
            <a:pPr marL="171450" indent="-171450">
              <a:buClr>
                <a:srgbClr val="92D050"/>
              </a:buClr>
              <a:buFont typeface="Arial" panose="020B0604020202020204" pitchFamily="34" charset="0"/>
              <a:buChar char="•"/>
              <a:tabLst>
                <a:tab pos="72000" algn="l"/>
              </a:tabLst>
            </a:pPr>
            <a:r>
              <a:rPr lang="en-US" sz="900" dirty="0"/>
              <a:t>Knowledge of AWS, Azure, and cloud-based data storage and compute environments.</a:t>
            </a:r>
          </a:p>
          <a:p>
            <a:pPr marL="171450" indent="-171450">
              <a:buClr>
                <a:srgbClr val="92D050"/>
              </a:buClr>
              <a:buFont typeface="Arial" panose="020B0604020202020204" pitchFamily="34" charset="0"/>
              <a:buChar char="•"/>
              <a:tabLst>
                <a:tab pos="72000" algn="l"/>
              </a:tabLst>
            </a:pPr>
            <a:r>
              <a:rPr lang="en-US" sz="900" dirty="0"/>
              <a:t>Strong quantitative analysis, forecasting, and modelling skills.</a:t>
            </a:r>
          </a:p>
          <a:p>
            <a:pPr marL="171450" indent="-171450">
              <a:buClr>
                <a:srgbClr val="92D050"/>
              </a:buClr>
              <a:buFont typeface="Arial" panose="020B0604020202020204" pitchFamily="34" charset="0"/>
              <a:buChar char="•"/>
              <a:tabLst>
                <a:tab pos="72000" algn="l"/>
              </a:tabLst>
            </a:pPr>
            <a:r>
              <a:rPr lang="en-US" sz="900" dirty="0"/>
              <a:t>Ability to interpret complex data sets and provide actionable insights.</a:t>
            </a:r>
          </a:p>
          <a:p>
            <a:pPr marL="171450" indent="-171450">
              <a:buClr>
                <a:srgbClr val="92D050"/>
              </a:buClr>
              <a:buFont typeface="Arial" panose="020B0604020202020204" pitchFamily="34" charset="0"/>
              <a:buChar char="•"/>
              <a:tabLst>
                <a:tab pos="72000" algn="l"/>
              </a:tabLst>
            </a:pPr>
            <a:r>
              <a:rPr lang="en-US" sz="900" dirty="0"/>
              <a:t>Skilled in issue diagnosis, scenario analysis, and sensitivity testing.</a:t>
            </a:r>
          </a:p>
          <a:p>
            <a:pPr marL="171450" indent="-171450">
              <a:buClr>
                <a:srgbClr val="92D050"/>
              </a:buClr>
              <a:buFont typeface="Arial" panose="020B0604020202020204" pitchFamily="34" charset="0"/>
              <a:buChar char="•"/>
              <a:tabLst>
                <a:tab pos="72000" algn="l"/>
              </a:tabLst>
            </a:pPr>
            <a:r>
              <a:rPr lang="en-US" sz="900" dirty="0"/>
              <a:t>High accuracy in data validation and reconciliation.</a:t>
            </a:r>
          </a:p>
          <a:p>
            <a:pPr marL="171450" indent="-171450">
              <a:buClr>
                <a:srgbClr val="92D050"/>
              </a:buClr>
              <a:buFont typeface="Arial" panose="020B0604020202020204" pitchFamily="34" charset="0"/>
              <a:buChar char="•"/>
              <a:tabLst>
                <a:tab pos="72000" algn="l"/>
              </a:tabLst>
            </a:pPr>
            <a:r>
              <a:rPr lang="en-US" sz="900" dirty="0"/>
              <a:t>Able to work effectively with technical and non-technical teams.</a:t>
            </a:r>
          </a:p>
          <a:p>
            <a:pPr marL="171450" indent="-171450">
              <a:buClr>
                <a:srgbClr val="92D050"/>
              </a:buClr>
              <a:buFont typeface="Arial" panose="020B0604020202020204" pitchFamily="34" charset="0"/>
              <a:buChar char="•"/>
              <a:tabLst>
                <a:tab pos="72000" algn="l"/>
              </a:tabLst>
            </a:pPr>
            <a:r>
              <a:rPr lang="en-US" sz="900" dirty="0"/>
              <a:t>Strong collaborator with cross-functional experience.</a:t>
            </a:r>
          </a:p>
          <a:p>
            <a:pPr marL="171450" indent="-171450">
              <a:buClr>
                <a:srgbClr val="92D050"/>
              </a:buClr>
              <a:buFont typeface="Arial" panose="020B0604020202020204" pitchFamily="34" charset="0"/>
              <a:buChar char="•"/>
              <a:tabLst>
                <a:tab pos="72000" algn="l"/>
              </a:tabLst>
            </a:pPr>
            <a:r>
              <a:rPr lang="en-US" sz="900" dirty="0"/>
              <a:t>Adaptive, receptive to feedback, and comfortable in a dynamic environment.</a:t>
            </a:r>
          </a:p>
          <a:p>
            <a:pPr marL="171450" indent="-171450">
              <a:buClr>
                <a:srgbClr val="92D050"/>
              </a:buClr>
              <a:buFont typeface="Arial" panose="020B0604020202020204" pitchFamily="34" charset="0"/>
              <a:buChar char="•"/>
              <a:tabLst>
                <a:tab pos="72000" algn="l"/>
              </a:tabLst>
            </a:pPr>
            <a:r>
              <a:rPr lang="en-US" sz="900" dirty="0"/>
              <a:t>Strong communication skills, with ability to simplify complex technical concepts.</a:t>
            </a:r>
          </a:p>
          <a:p>
            <a:pPr indent="0">
              <a:buClr>
                <a:srgbClr val="92D050"/>
              </a:buClr>
              <a:tabLst>
                <a:tab pos="72000" algn="l"/>
              </a:tabLst>
            </a:pPr>
            <a:r>
              <a:rPr lang="en-US" sz="900" i="0" dirty="0">
                <a:effectLst/>
                <a:latin typeface="Ubuntu" panose="020B0504030602030204" pitchFamily="34" charset="0"/>
              </a:rPr>
              <a:t> </a:t>
            </a:r>
            <a:r>
              <a:rPr lang="en-GB" sz="900" b="1" i="0" dirty="0">
                <a:solidFill>
                  <a:schemeClr val="accent1"/>
                </a:solidFill>
                <a:effectLst/>
                <a:latin typeface="Ubuntu" panose="020B0504030602030204" pitchFamily="34" charset="0"/>
              </a:rPr>
              <a:t>Qualifications and Experience </a:t>
            </a:r>
          </a:p>
          <a:p>
            <a:pPr marL="171450" indent="-171450">
              <a:buClr>
                <a:srgbClr val="92D050"/>
              </a:buClr>
              <a:buFont typeface="Arial" panose="020B0604020202020204" pitchFamily="34" charset="0"/>
              <a:buChar char="•"/>
              <a:tabLst>
                <a:tab pos="72000" algn="l"/>
              </a:tabLst>
            </a:pPr>
            <a:r>
              <a:rPr lang="en-US" sz="900" dirty="0"/>
              <a:t>Degree in Data Science, Statistics, Computer Science or related field.</a:t>
            </a:r>
          </a:p>
          <a:p>
            <a:pPr marL="171450" indent="-171450">
              <a:buClr>
                <a:srgbClr val="92D050"/>
              </a:buClr>
              <a:buFont typeface="Arial" panose="020B0604020202020204" pitchFamily="34" charset="0"/>
              <a:buChar char="•"/>
              <a:tabLst>
                <a:tab pos="72000" algn="l"/>
              </a:tabLst>
            </a:pPr>
            <a:r>
              <a:rPr lang="en-US" sz="900" dirty="0"/>
              <a:t>Added advantage: MBA, Finance/Economics studies, or </a:t>
            </a:r>
            <a:r>
              <a:rPr lang="en-US" sz="900"/>
              <a:t>specialized financial certifications </a:t>
            </a:r>
            <a:r>
              <a:rPr lang="en-US" sz="900" dirty="0"/>
              <a:t>such as CFA or FRM.</a:t>
            </a:r>
          </a:p>
          <a:p>
            <a:pPr marL="171450" indent="-171450">
              <a:buClr>
                <a:srgbClr val="92D050"/>
              </a:buClr>
              <a:buFont typeface="Arial" panose="020B0604020202020204" pitchFamily="34" charset="0"/>
              <a:buChar char="•"/>
              <a:tabLst>
                <a:tab pos="72000" algn="l"/>
              </a:tabLst>
            </a:pPr>
            <a:r>
              <a:rPr lang="en-US" sz="900" dirty="0"/>
              <a:t>Minimum 5 years’ BI development experience; banking experience required.</a:t>
            </a:r>
          </a:p>
          <a:p>
            <a:pPr indent="0">
              <a:tabLst>
                <a:tab pos="72000" algn="l"/>
              </a:tabLst>
            </a:pPr>
            <a:r>
              <a:rPr lang="en-GB" sz="900" b="1" i="0" dirty="0">
                <a:solidFill>
                  <a:schemeClr val="accent1"/>
                </a:solidFill>
                <a:effectLst/>
                <a:latin typeface="Ubuntu" panose="020B0504030602030204" pitchFamily="34" charset="0"/>
              </a:rPr>
              <a:t>How to apply </a:t>
            </a:r>
          </a:p>
          <a:p>
            <a:pPr>
              <a:tabLst>
                <a:tab pos="72000" algn="l"/>
              </a:tabLst>
            </a:pPr>
            <a:r>
              <a:rPr lang="en-GB" sz="900" b="0" i="0" dirty="0">
                <a:effectLst/>
                <a:latin typeface="Ubuntu" panose="020B0504030602030204" pitchFamily="34" charset="0"/>
              </a:rPr>
              <a:t>To apply, kindly enter your details using the link:</a:t>
            </a:r>
          </a:p>
          <a:p>
            <a:pPr>
              <a:tabLst>
                <a:tab pos="72000" algn="l"/>
              </a:tabLst>
            </a:pPr>
            <a:r>
              <a:rPr lang="en-GB" sz="900" b="0" i="0" dirty="0">
                <a:solidFill>
                  <a:schemeClr val="accent1"/>
                </a:solidFill>
                <a:effectLst/>
                <a:latin typeface="Ubuntu" panose="020B0504030602030204" pitchFamily="34" charset="0"/>
              </a:rPr>
              <a:t>https://careers.fmbch.com</a:t>
            </a:r>
          </a:p>
          <a:p>
            <a:pPr>
              <a:tabLst>
                <a:tab pos="72000" algn="l"/>
              </a:tabLst>
            </a:pPr>
            <a:r>
              <a:rPr lang="en-GB" sz="900" b="0" i="0" dirty="0">
                <a:effectLst/>
                <a:latin typeface="Ubuntu" panose="020B0504030602030204" pitchFamily="34" charset="0"/>
              </a:rPr>
              <a:t>no later than Monday 8 December 2025 </a:t>
            </a:r>
          </a:p>
          <a:p>
            <a:pPr>
              <a:tabLst>
                <a:tab pos="72000" algn="l"/>
              </a:tabLst>
            </a:pPr>
            <a:r>
              <a:rPr lang="en-GB" sz="900" b="0" i="0" dirty="0">
                <a:effectLst/>
                <a:latin typeface="Ubuntu" panose="020B0504030602030204" pitchFamily="34" charset="0"/>
              </a:rPr>
              <a:t>Please note that only shortlisted candidates will be acknowledged. </a:t>
            </a:r>
          </a:p>
        </p:txBody>
      </p:sp>
      <p:sp>
        <p:nvSpPr>
          <p:cNvPr id="32" name="Text Placeholder 31">
            <a:extLst>
              <a:ext uri="{FF2B5EF4-FFF2-40B4-BE49-F238E27FC236}">
                <a16:creationId xmlns:a16="http://schemas.microsoft.com/office/drawing/2014/main" id="{4B906C1A-58B3-3641-BEE1-1A9E8F0F345B}"/>
              </a:ext>
            </a:extLst>
          </p:cNvPr>
          <p:cNvSpPr>
            <a:spLocks noGrp="1"/>
          </p:cNvSpPr>
          <p:nvPr>
            <p:ph type="body" sz="quarter" idx="4294967295"/>
          </p:nvPr>
        </p:nvSpPr>
        <p:spPr>
          <a:xfrm>
            <a:off x="744356" y="2844799"/>
            <a:ext cx="4301173" cy="1896760"/>
          </a:xfrm>
        </p:spPr>
        <p:txBody>
          <a:bodyPr>
            <a:noAutofit/>
          </a:bodyPr>
          <a:lstStyle/>
          <a:p>
            <a:pPr marL="0" indent="0">
              <a:buNone/>
            </a:pPr>
            <a:r>
              <a:rPr lang="en-GB" sz="1050" b="1" dirty="0">
                <a:solidFill>
                  <a:srgbClr val="000A7C"/>
                </a:solidFill>
                <a:effectLst/>
                <a:latin typeface="Ubuntu" panose="020B0504030602030204" pitchFamily="34" charset="0"/>
              </a:rPr>
              <a:t>Role Overview </a:t>
            </a:r>
            <a:endParaRPr lang="en-GB" sz="1050" dirty="0">
              <a:latin typeface="Ubuntu" panose="020B0504030602030204" pitchFamily="34" charset="0"/>
            </a:endParaRPr>
          </a:p>
          <a:p>
            <a:r>
              <a:rPr lang="en-US" sz="1000" dirty="0">
                <a:solidFill>
                  <a:srgbClr val="000A7C"/>
                </a:solidFill>
                <a:latin typeface="Ubuntu" panose="020B0504030602030204" pitchFamily="34" charset="0"/>
              </a:rPr>
              <a:t>We are seeking a highly skilled and experienced Senior Business Intelligence (BI) Developer to join our Transformation team at First Capital Bank. Based in Blantyre and reporting to the Group Head of Transformation, the ideal candidate will be responsible for designing, developing, and managing BI solutions that provide insights to shape the bank's strategic and operational initiatives. </a:t>
            </a:r>
          </a:p>
          <a:p>
            <a:r>
              <a:rPr lang="en-US" sz="1000" dirty="0">
                <a:solidFill>
                  <a:srgbClr val="000A7C"/>
                </a:solidFill>
                <a:latin typeface="Ubuntu" panose="020B0504030602030204" pitchFamily="34" charset="0"/>
              </a:rPr>
              <a:t>The Senior BI Developer will work closely with stakeholders across the organization (Compliance, Risk, Finance, Business Segments) to gather requirements, develop data models, and create dashboards that enhance decision-making processes.</a:t>
            </a:r>
          </a:p>
        </p:txBody>
      </p:sp>
      <p:sp>
        <p:nvSpPr>
          <p:cNvPr id="4" name="Text Placeholder 3">
            <a:extLst>
              <a:ext uri="{FF2B5EF4-FFF2-40B4-BE49-F238E27FC236}">
                <a16:creationId xmlns:a16="http://schemas.microsoft.com/office/drawing/2014/main" id="{4DA2CF80-ABEE-6F4F-8889-5C088B27D172}"/>
              </a:ext>
            </a:extLst>
          </p:cNvPr>
          <p:cNvSpPr>
            <a:spLocks noGrp="1"/>
          </p:cNvSpPr>
          <p:nvPr>
            <p:ph type="body" sz="quarter" idx="15"/>
          </p:nvPr>
        </p:nvSpPr>
        <p:spPr>
          <a:xfrm>
            <a:off x="728028" y="2342454"/>
            <a:ext cx="4724961" cy="502345"/>
          </a:xfrm>
        </p:spPr>
        <p:txBody>
          <a:bodyPr>
            <a:normAutofit fontScale="32500" lnSpcReduction="20000"/>
          </a:bodyPr>
          <a:lstStyle/>
          <a:p>
            <a:r>
              <a:rPr lang="en-US" sz="5600" dirty="0">
                <a:solidFill>
                  <a:schemeClr val="bg1"/>
                </a:solidFill>
              </a:rPr>
              <a:t>Senior BI Developer, Group</a:t>
            </a:r>
          </a:p>
          <a:p>
            <a:r>
              <a:rPr lang="en-US" sz="2800" b="0" dirty="0">
                <a:solidFill>
                  <a:schemeClr val="bg1"/>
                </a:solidFill>
              </a:rPr>
              <a:t>This role will be filled by candidates located in Malawi </a:t>
            </a:r>
            <a:endParaRPr lang="en-GB" sz="2800" b="0" dirty="0">
              <a:solidFill>
                <a:schemeClr val="bg1"/>
              </a:solidFill>
            </a:endParaRPr>
          </a:p>
        </p:txBody>
      </p:sp>
      <p:sp>
        <p:nvSpPr>
          <p:cNvPr id="18" name="Text Placeholder 10">
            <a:extLst>
              <a:ext uri="{FF2B5EF4-FFF2-40B4-BE49-F238E27FC236}">
                <a16:creationId xmlns:a16="http://schemas.microsoft.com/office/drawing/2014/main" id="{B8333F15-85D8-BE4E-A79E-37B69F6651E1}"/>
              </a:ext>
            </a:extLst>
          </p:cNvPr>
          <p:cNvSpPr txBox="1">
            <a:spLocks/>
          </p:cNvSpPr>
          <p:nvPr/>
        </p:nvSpPr>
        <p:spPr>
          <a:xfrm>
            <a:off x="433137" y="6769770"/>
            <a:ext cx="6689559" cy="2655136"/>
          </a:xfrm>
          <a:prstGeom prst="rect">
            <a:avLst/>
          </a:prstGeom>
        </p:spPr>
        <p:txBody>
          <a:bodyPr vert="horz" lIns="91440" tIns="45720" rIns="91440" bIns="45720" rtlCol="0">
            <a:normAutofit/>
          </a:bodyPr>
          <a:lstStyle>
            <a:lvl1pPr marL="188984" indent="-188984" algn="l" defTabSz="755934" rtl="0" eaLnBrk="1" latinLnBrk="0" hangingPunct="1">
              <a:lnSpc>
                <a:spcPct val="90000"/>
              </a:lnSpc>
              <a:spcBef>
                <a:spcPts val="827"/>
              </a:spcBef>
              <a:buFontTx/>
              <a:buNone/>
              <a:defRPr sz="2315" kern="1200">
                <a:solidFill>
                  <a:schemeClr val="bg1"/>
                </a:solidFill>
                <a:latin typeface="Ubuntu" panose="020B0504030602030204" pitchFamily="34" charset="0"/>
                <a:ea typeface="+mn-ea"/>
                <a:cs typeface="+mn-cs"/>
              </a:defRPr>
            </a:lvl1pPr>
            <a:lvl2pPr marL="566951" indent="-188984" algn="l" defTabSz="755934" rtl="0" eaLnBrk="1" latinLnBrk="0" hangingPunct="1">
              <a:lnSpc>
                <a:spcPct val="90000"/>
              </a:lnSpc>
              <a:spcBef>
                <a:spcPts val="413"/>
              </a:spcBef>
              <a:buFontTx/>
              <a:buNone/>
              <a:defRPr sz="1984" kern="1200">
                <a:solidFill>
                  <a:schemeClr val="bg1"/>
                </a:solidFill>
                <a:latin typeface="Ubuntu" panose="020B0504030602030204" pitchFamily="34" charset="0"/>
                <a:ea typeface="+mn-ea"/>
                <a:cs typeface="+mn-cs"/>
              </a:defRPr>
            </a:lvl2pPr>
            <a:lvl3pPr marL="944918" indent="-188984" algn="l" defTabSz="755934" rtl="0" eaLnBrk="1" latinLnBrk="0" hangingPunct="1">
              <a:lnSpc>
                <a:spcPct val="90000"/>
              </a:lnSpc>
              <a:spcBef>
                <a:spcPts val="413"/>
              </a:spcBef>
              <a:buFontTx/>
              <a:buNone/>
              <a:defRPr sz="1653" kern="1200">
                <a:solidFill>
                  <a:schemeClr val="bg1"/>
                </a:solidFill>
                <a:latin typeface="Ubuntu" panose="020B0504030602030204" pitchFamily="34" charset="0"/>
                <a:ea typeface="+mn-ea"/>
                <a:cs typeface="+mn-cs"/>
              </a:defRPr>
            </a:lvl3pPr>
            <a:lvl4pPr marL="1322885" indent="-188984" algn="l" defTabSz="755934" rtl="0" eaLnBrk="1" latinLnBrk="0" hangingPunct="1">
              <a:lnSpc>
                <a:spcPct val="90000"/>
              </a:lnSpc>
              <a:spcBef>
                <a:spcPts val="413"/>
              </a:spcBef>
              <a:buFontTx/>
              <a:buNone/>
              <a:defRPr sz="1488" kern="1200">
                <a:solidFill>
                  <a:schemeClr val="bg1"/>
                </a:solidFill>
                <a:latin typeface="Ubuntu" panose="020B0504030602030204" pitchFamily="34" charset="0"/>
                <a:ea typeface="+mn-ea"/>
                <a:cs typeface="+mn-cs"/>
              </a:defRPr>
            </a:lvl4pPr>
            <a:lvl5pPr marL="1700853" indent="-188984" algn="l" defTabSz="755934" rtl="0" eaLnBrk="1" latinLnBrk="0" hangingPunct="1">
              <a:lnSpc>
                <a:spcPct val="90000"/>
              </a:lnSpc>
              <a:spcBef>
                <a:spcPts val="413"/>
              </a:spcBef>
              <a:buFontTx/>
              <a:buNone/>
              <a:defRPr sz="1488" kern="1200">
                <a:solidFill>
                  <a:schemeClr val="bg1"/>
                </a:solidFill>
                <a:latin typeface="Ubuntu" panose="020B0504030602030204" pitchFamily="34" charset="0"/>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BW"/>
          </a:p>
        </p:txBody>
      </p:sp>
      <p:sp>
        <p:nvSpPr>
          <p:cNvPr id="8" name="Text Placeholder 3">
            <a:extLst>
              <a:ext uri="{FF2B5EF4-FFF2-40B4-BE49-F238E27FC236}">
                <a16:creationId xmlns:a16="http://schemas.microsoft.com/office/drawing/2014/main" id="{19EA330B-C6D2-9EA6-26AA-2A5FEDC780B8}"/>
              </a:ext>
            </a:extLst>
          </p:cNvPr>
          <p:cNvSpPr txBox="1">
            <a:spLocks/>
          </p:cNvSpPr>
          <p:nvPr/>
        </p:nvSpPr>
        <p:spPr>
          <a:xfrm>
            <a:off x="728028" y="1803612"/>
            <a:ext cx="4708633" cy="351566"/>
          </a:xfrm>
          <a:prstGeom prst="rect">
            <a:avLst/>
          </a:prstGeom>
          <a:noFill/>
        </p:spPr>
        <p:txBody>
          <a:bodyPr vert="horz" lIns="91440" tIns="45720" rIns="91440" bIns="45720" rtlCol="0">
            <a:noAutofit/>
          </a:bodyPr>
          <a:lstStyle>
            <a:lvl1pPr marL="0" indent="-116984" algn="l" defTabSz="755934" rtl="0" eaLnBrk="1" latinLnBrk="0" hangingPunct="1">
              <a:lnSpc>
                <a:spcPct val="100000"/>
              </a:lnSpc>
              <a:spcBef>
                <a:spcPts val="100"/>
              </a:spcBef>
              <a:buFont typeface="Arial" panose="020B0604020202020204" pitchFamily="34" charset="0"/>
              <a:buNone/>
              <a:defRPr sz="1800" b="1" kern="1200">
                <a:solidFill>
                  <a:schemeClr val="tx2"/>
                </a:solidFill>
                <a:latin typeface="Ubuntu" panose="020B0504030602030204" pitchFamily="34" charset="0"/>
                <a:ea typeface="+mn-ea"/>
                <a:cs typeface="+mn-cs"/>
              </a:defRPr>
            </a:lvl1pPr>
            <a:lvl2pPr marL="0" indent="-116984" algn="l" defTabSz="755934" rtl="0" eaLnBrk="1" latinLnBrk="0" hangingPunct="1">
              <a:lnSpc>
                <a:spcPct val="100000"/>
              </a:lnSpc>
              <a:spcBef>
                <a:spcPts val="100"/>
              </a:spcBef>
              <a:buFont typeface="Arial" panose="020B0604020202020204" pitchFamily="34" charset="0"/>
              <a:buNone/>
              <a:defRPr sz="1200" b="0" kern="1200">
                <a:solidFill>
                  <a:schemeClr val="tx2"/>
                </a:solidFill>
                <a:latin typeface="Ubuntu" panose="020B0504030602030204" pitchFamily="34" charset="0"/>
                <a:ea typeface="+mn-ea"/>
                <a:cs typeface="+mn-cs"/>
              </a:defRPr>
            </a:lvl2pPr>
            <a:lvl3pPr marL="0" indent="-116984" algn="l" defTabSz="755934" rtl="0" eaLnBrk="1" latinLnBrk="0" hangingPunct="1">
              <a:lnSpc>
                <a:spcPct val="100000"/>
              </a:lnSpc>
              <a:spcBef>
                <a:spcPts val="100"/>
              </a:spcBef>
              <a:buFont typeface="Arial" panose="020B0604020202020204" pitchFamily="34" charset="0"/>
              <a:buNone/>
              <a:defRPr sz="1200" b="0" kern="1200">
                <a:solidFill>
                  <a:schemeClr val="tx2"/>
                </a:solidFill>
                <a:latin typeface="Ubuntu" panose="020B0504030602030204" pitchFamily="34" charset="0"/>
                <a:ea typeface="+mn-ea"/>
                <a:cs typeface="+mn-cs"/>
              </a:defRPr>
            </a:lvl3pPr>
            <a:lvl4pPr marL="0" indent="-116984" algn="l" defTabSz="755934" rtl="0" eaLnBrk="1" latinLnBrk="0" hangingPunct="1">
              <a:lnSpc>
                <a:spcPct val="100000"/>
              </a:lnSpc>
              <a:spcBef>
                <a:spcPts val="100"/>
              </a:spcBef>
              <a:buFont typeface="Arial" panose="020B0604020202020204" pitchFamily="34" charset="0"/>
              <a:buNone/>
              <a:defRPr sz="1200" b="0" kern="1200">
                <a:solidFill>
                  <a:schemeClr val="tx2"/>
                </a:solidFill>
                <a:latin typeface="Ubuntu" panose="020B0504030602030204" pitchFamily="34" charset="0"/>
                <a:ea typeface="+mn-ea"/>
                <a:cs typeface="+mn-cs"/>
              </a:defRPr>
            </a:lvl4pPr>
            <a:lvl5pPr marL="0" indent="-116984" algn="l" defTabSz="755934" rtl="0" eaLnBrk="1" latinLnBrk="0" hangingPunct="1">
              <a:lnSpc>
                <a:spcPct val="100000"/>
              </a:lnSpc>
              <a:spcBef>
                <a:spcPts val="100"/>
              </a:spcBef>
              <a:buFont typeface="Arial" panose="020B0604020202020204" pitchFamily="34" charset="0"/>
              <a:buNone/>
              <a:defRPr sz="1200" b="0" kern="1200">
                <a:solidFill>
                  <a:schemeClr val="tx2"/>
                </a:solidFill>
                <a:latin typeface="Ubuntu" panose="020B0504030602030204" pitchFamily="34" charset="0"/>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2000" dirty="0">
                <a:solidFill>
                  <a:schemeClr val="bg1"/>
                </a:solidFill>
              </a:rPr>
              <a:t>Career Opportunity</a:t>
            </a:r>
          </a:p>
        </p:txBody>
      </p:sp>
    </p:spTree>
    <p:extLst>
      <p:ext uri="{BB962C8B-B14F-4D97-AF65-F5344CB8AC3E}">
        <p14:creationId xmlns:p14="http://schemas.microsoft.com/office/powerpoint/2010/main" val="1345322296"/>
      </p:ext>
    </p:extLst>
  </p:cSld>
  <p:clrMapOvr>
    <a:masterClrMapping/>
  </p:clrMapOvr>
</p:sld>
</file>

<file path=ppt/theme/theme1.xml><?xml version="1.0" encoding="utf-8"?>
<a:theme xmlns:a="http://schemas.openxmlformats.org/drawingml/2006/main" name="Office Theme">
  <a:themeElements>
    <a:clrScheme name="First Capital Bank">
      <a:dk1>
        <a:srgbClr val="262E61"/>
      </a:dk1>
      <a:lt1>
        <a:srgbClr val="FFFFFF"/>
      </a:lt1>
      <a:dk2>
        <a:srgbClr val="262E61"/>
      </a:dk2>
      <a:lt2>
        <a:srgbClr val="FFFFFF"/>
      </a:lt2>
      <a:accent1>
        <a:srgbClr val="8DC341"/>
      </a:accent1>
      <a:accent2>
        <a:srgbClr val="B9DA8B"/>
      </a:accent2>
      <a:accent3>
        <a:srgbClr val="E3F1D5"/>
      </a:accent3>
      <a:accent4>
        <a:srgbClr val="262E61"/>
      </a:accent4>
      <a:accent5>
        <a:srgbClr val="7D809D"/>
      </a:accent5>
      <a:accent6>
        <a:srgbClr val="D0D2DA"/>
      </a:accent6>
      <a:hlink>
        <a:srgbClr val="F1831F"/>
      </a:hlink>
      <a:folHlink>
        <a:srgbClr val="6B26B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1231</TotalTime>
  <Words>501</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Ubuntu</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Arthur Lipanda</cp:lastModifiedBy>
  <cp:revision>53</cp:revision>
  <cp:lastPrinted>2025-12-02T09:49:52Z</cp:lastPrinted>
  <dcterms:created xsi:type="dcterms:W3CDTF">2023-10-31T07:20:56Z</dcterms:created>
  <dcterms:modified xsi:type="dcterms:W3CDTF">2025-12-02T10:13:10Z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ee6511-7928-407b-b714-fdf0639be353_Enabled">
    <vt:lpwstr>true</vt:lpwstr>
  </property>
  <property fmtid="{D5CDD505-2E9C-101B-9397-08002B2CF9AE}" pid="3" name="MSIP_Label_6bee6511-7928-407b-b714-fdf0639be353_SetDate">
    <vt:lpwstr>2024-12-20T03:19:25Z</vt:lpwstr>
  </property>
  <property fmtid="{D5CDD505-2E9C-101B-9397-08002B2CF9AE}" pid="4" name="MSIP_Label_6bee6511-7928-407b-b714-fdf0639be353_Method">
    <vt:lpwstr>Privileged</vt:lpwstr>
  </property>
  <property fmtid="{D5CDD505-2E9C-101B-9397-08002B2CF9AE}" pid="5" name="MSIP_Label_6bee6511-7928-407b-b714-fdf0639be353_Name">
    <vt:lpwstr>Unrestricted</vt:lpwstr>
  </property>
  <property fmtid="{D5CDD505-2E9C-101B-9397-08002B2CF9AE}" pid="6" name="MSIP_Label_6bee6511-7928-407b-b714-fdf0639be353_SiteId">
    <vt:lpwstr>02421e59-958e-4f39-b3e0-c63039fb5729</vt:lpwstr>
  </property>
  <property fmtid="{D5CDD505-2E9C-101B-9397-08002B2CF9AE}" pid="7" name="MSIP_Label_6bee6511-7928-407b-b714-fdf0639be353_ActionId">
    <vt:lpwstr>5efd1979-c627-46f7-a826-6ccde424f59c</vt:lpwstr>
  </property>
  <property fmtid="{D5CDD505-2E9C-101B-9397-08002B2CF9AE}" pid="8" name="MSIP_Label_6bee6511-7928-407b-b714-fdf0639be353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Unrestricted</vt:lpwstr>
  </property>
</Properties>
</file>